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98" d="100"/>
          <a:sy n="198" d="100"/>
        </p:scale>
        <p:origin x="636" y="15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2D01-86F4-7940-97F2-1D528A12CAF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D27A9-C594-124C-9A9E-5E24DEC6C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2D01-86F4-7940-97F2-1D528A12CAF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D27A9-C594-124C-9A9E-5E24DEC6C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72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2D01-86F4-7940-97F2-1D528A12CAF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D27A9-C594-124C-9A9E-5E24DEC6C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5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2D01-86F4-7940-97F2-1D528A12CAF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D27A9-C594-124C-9A9E-5E24DEC6C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6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2D01-86F4-7940-97F2-1D528A12CAF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D27A9-C594-124C-9A9E-5E24DEC6C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0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2D01-86F4-7940-97F2-1D528A12CAF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D27A9-C594-124C-9A9E-5E24DEC6C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3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2D01-86F4-7940-97F2-1D528A12CAF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D27A9-C594-124C-9A9E-5E24DEC6C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8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2D01-86F4-7940-97F2-1D528A12CAF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D27A9-C594-124C-9A9E-5E24DEC6C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9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2D01-86F4-7940-97F2-1D528A12CAF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D27A9-C594-124C-9A9E-5E24DEC6C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1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2D01-86F4-7940-97F2-1D528A12CAF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D27A9-C594-124C-9A9E-5E24DEC6C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5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2D01-86F4-7940-97F2-1D528A12CAF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D27A9-C594-124C-9A9E-5E24DEC6C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9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42D01-86F4-7940-97F2-1D528A12CAF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D27A9-C594-124C-9A9E-5E24DEC6C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0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44000"/>
            <a:ext cx="9144000" cy="216084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cs-CZ" sz="2400" b="1" dirty="0">
                <a:latin typeface="Arial"/>
              </a:rPr>
              <a:t>NÁZEV</a:t>
            </a:r>
          </a:p>
          <a:p>
            <a:pPr algn="ctr"/>
            <a:r>
              <a:rPr lang="cs-CZ" b="1" dirty="0">
                <a:latin typeface="Arial"/>
              </a:rPr>
              <a:t>Jméno Příjmení</a:t>
            </a:r>
          </a:p>
          <a:p>
            <a:pPr algn="ctr"/>
            <a:r>
              <a:rPr lang="cs-CZ" i="1" dirty="0">
                <a:latin typeface="Arial"/>
              </a:rPr>
              <a:t>Instituce</a:t>
            </a:r>
          </a:p>
        </p:txBody>
      </p:sp>
    </p:spTree>
    <p:extLst>
      <p:ext uri="{BB962C8B-B14F-4D97-AF65-F5344CB8AC3E}">
        <p14:creationId xmlns:p14="http://schemas.microsoft.com/office/powerpoint/2010/main" val="916342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Předvádění na obrazovce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 2023</dc:title>
  <dc:creator/>
  <cp:lastModifiedBy>Robert</cp:lastModifiedBy>
  <cp:revision>4</cp:revision>
  <dcterms:created xsi:type="dcterms:W3CDTF">2023-05-02T07:02:34Z</dcterms:created>
  <dcterms:modified xsi:type="dcterms:W3CDTF">2023-05-02T14:09:31Z</dcterms:modified>
</cp:coreProperties>
</file>